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528D-BE7B-4B07-9769-C7C7079E43C3}" type="datetimeFigureOut">
              <a:rPr lang="en-MY" smtClean="0"/>
              <a:t>3/11/2018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7635-E9D1-4E22-A685-88072199B9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26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4FC230-433F-4D65-8C2A-C3C483BE373F}" type="slidenum">
              <a:rPr lang="en-US" sz="1200" smtClean="0">
                <a:latin typeface="Arial" pitchFamily="34" charset="0"/>
              </a:rPr>
              <a:pPr/>
              <a:t>1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88D6-67E8-432C-8D22-966DA68A3560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7E6-2452-47F5-9CFE-D6C4C4C2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4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EAE5-799F-4A40-80BA-389D7E44C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3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88D6-67E8-432C-8D22-966DA68A3560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37E6-2452-47F5-9CFE-D6C4C4C2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8280400" cy="968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FPGA and CPLD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225" y="523875"/>
            <a:ext cx="4264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MY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University Of Diyala</a:t>
            </a:r>
          </a:p>
          <a:p>
            <a:pPr>
              <a:defRPr/>
            </a:pPr>
            <a:r>
              <a:rPr lang="en-MY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College Of Engineering</a:t>
            </a:r>
          </a:p>
          <a:p>
            <a:pPr>
              <a:defRPr/>
            </a:pPr>
            <a:r>
              <a:rPr lang="en-MY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 Engineering Department</a:t>
            </a:r>
          </a:p>
        </p:txBody>
      </p:sp>
      <p:pic>
        <p:nvPicPr>
          <p:cNvPr id="10245" name="Picture 8" descr="Image result for ‫كلية الهندسة جامعة ديالى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7175"/>
            <a:ext cx="13604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ubtitle 2"/>
          <p:cNvSpPr txBox="1">
            <a:spLocks/>
          </p:cNvSpPr>
          <p:nvPr/>
        </p:nvSpPr>
        <p:spPr bwMode="auto">
          <a:xfrm>
            <a:off x="1403648" y="4005064"/>
            <a:ext cx="7854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MY" sz="1800" b="1" dirty="0" err="1">
                <a:solidFill>
                  <a:schemeClr val="tx2"/>
                </a:solidFill>
                <a:latin typeface="Century Schoolbook" pitchFamily="18" charset="0"/>
              </a:rPr>
              <a:t>Dr.</a:t>
            </a:r>
            <a:r>
              <a:rPr lang="en-MY" sz="1800" b="1" dirty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MY" sz="1800" b="1" dirty="0" err="1">
                <a:solidFill>
                  <a:schemeClr val="tx2"/>
                </a:solidFill>
                <a:latin typeface="Century Schoolbook" pitchFamily="18" charset="0"/>
              </a:rPr>
              <a:t>Yasir</a:t>
            </a:r>
            <a:r>
              <a:rPr lang="en-MY" sz="1800" b="1" dirty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MY" sz="1800" b="1" dirty="0" err="1">
                <a:solidFill>
                  <a:schemeClr val="tx2"/>
                </a:solidFill>
                <a:latin typeface="Century Schoolbook" pitchFamily="18" charset="0"/>
              </a:rPr>
              <a:t>Amer</a:t>
            </a:r>
            <a:r>
              <a:rPr lang="en-MY" sz="1800" b="1" dirty="0">
                <a:solidFill>
                  <a:schemeClr val="tx2"/>
                </a:solidFill>
                <a:latin typeface="Century Schoolbook" pitchFamily="18" charset="0"/>
              </a:rPr>
              <a:t> Abbas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MY" sz="1800" b="1" dirty="0" smtClean="0">
                <a:solidFill>
                  <a:schemeClr val="tx2"/>
                </a:solidFill>
                <a:latin typeface="Century Schoolbook" pitchFamily="18" charset="0"/>
              </a:rPr>
              <a:t>Third stage </a:t>
            </a:r>
            <a:endParaRPr lang="en-MY" sz="1800" b="1" dirty="0">
              <a:solidFill>
                <a:schemeClr val="tx2"/>
              </a:solidFill>
              <a:latin typeface="Century Schoolbook" pitchFamily="18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MY" sz="1800" b="1" smtClean="0">
                <a:solidFill>
                  <a:schemeClr val="tx2"/>
                </a:solidFill>
                <a:latin typeface="Century Schoolbook" pitchFamily="18" charset="0"/>
              </a:rPr>
              <a:t>2018</a:t>
            </a:r>
            <a:endParaRPr lang="en-MY" sz="1800" b="1" dirty="0">
              <a:solidFill>
                <a:schemeClr val="tx2"/>
              </a:solidFill>
              <a:latin typeface="Century Schoolbook" pitchFamily="18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MY" sz="1800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CPLD Architecture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05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4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3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Xilinx CPLD Architecture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82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Macrocells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3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Blocks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4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1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1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0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2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Problems Using SPLD</a:t>
            </a:r>
            <a:endParaRPr lang="en-US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5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what does</a:t>
            </a:r>
            <a:r>
              <a:rPr lang="en-US" sz="3800" smtClean="0"/>
              <a:t> 'Field Programmable' </a:t>
            </a:r>
            <a:r>
              <a:rPr lang="en-US" sz="3200" smtClean="0"/>
              <a:t>mean</a:t>
            </a:r>
            <a:r>
              <a:rPr lang="en-US" sz="3800" smtClean="0"/>
              <a:t>?</a:t>
            </a:r>
            <a:endParaRPr lang="en-US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FPGA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7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FPGA Structure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5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smtClean="0"/>
              <a:t>The structure of FPGA</a:t>
            </a:r>
            <a:r>
              <a:rPr lang="et-EE" sz="3600" b="1" u="sng" smtClean="0"/>
              <a:t> 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2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Comic Sans MS" pitchFamily="66" charset="0"/>
                <a:ea typeface="MS PGothic" pitchFamily="34" charset="-128"/>
              </a:rPr>
              <a:t>1-Basic Logic block</a:t>
            </a:r>
            <a:endParaRPr lang="en-US" altLang="ja-JP" dirty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3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smtClean="0">
                <a:latin typeface="Comic Sans MS" pitchFamily="66" charset="0"/>
                <a:ea typeface="MS PGothic" pitchFamily="34" charset="-128"/>
              </a:rPr>
              <a:t>Look-Up Tables (LUT)</a:t>
            </a:r>
            <a:endParaRPr lang="en-US" altLang="ja-JP" sz="4000" dirty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8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smtClean="0">
                <a:latin typeface="Comic Sans MS" pitchFamily="66" charset="0"/>
              </a:rPr>
              <a:t>multiplexers</a:t>
            </a:r>
            <a:r>
              <a:rPr lang="en-US" altLang="ja-JP" smtClean="0">
                <a:latin typeface="Comic Sans MS" pitchFamily="66" charset="0"/>
                <a:ea typeface="MS PGothic" pitchFamily="34" charset="-128"/>
              </a:rPr>
              <a:t> Implementation</a:t>
            </a:r>
            <a:endParaRPr lang="en-US" altLang="ja-JP" dirty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56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smtClean="0">
                <a:latin typeface="Comic Sans MS" pitchFamily="66" charset="0"/>
                <a:ea typeface="MS PGothic" pitchFamily="34" charset="-128"/>
              </a:rPr>
              <a:t>2-Programmable Interconnect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29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Comic Sans MS" pitchFamily="66" charset="0"/>
                <a:ea typeface="MS PGothic" pitchFamily="34" charset="-128"/>
              </a:rPr>
              <a:t>2-Programmable Interconnect</a:t>
            </a:r>
            <a:endParaRPr lang="en-US" altLang="ja-JP" dirty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Comic Sans MS" pitchFamily="66" charset="0"/>
                <a:ea typeface="MS PGothic" pitchFamily="34" charset="-128"/>
              </a:rPr>
              <a:t>Switch Matrix Operation</a:t>
            </a:r>
            <a:endParaRPr lang="en-US" altLang="ja-JP" dirty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0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Advantages of FPGA &amp; CPLDs</a:t>
            </a:r>
            <a:endParaRPr lang="en-US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6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baseline="-25000" smtClean="0"/>
              <a:t>3- </a:t>
            </a:r>
            <a:r>
              <a:rPr lang="et-EE" sz="6600" b="1" baseline="-25000" smtClean="0"/>
              <a:t>I</a:t>
            </a:r>
            <a:r>
              <a:rPr lang="en-US" sz="6600" b="1" baseline="-25000" smtClean="0"/>
              <a:t>/O cells</a:t>
            </a:r>
            <a:endParaRPr lang="en-GB" sz="28700" b="1" baseline="-25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2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omic Sans MS" pitchFamily="66" charset="0"/>
              </a:rPr>
              <a:t>Other FPGA Building Blocks</a:t>
            </a:r>
            <a:endParaRPr lang="en-US" altLang="ja-JP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smtClean="0">
                <a:latin typeface="Comic Sans MS" pitchFamily="66" charset="0"/>
                <a:ea typeface="MS PGothic" pitchFamily="34" charset="-128"/>
              </a:rPr>
              <a:t>Configuration Storage Elements</a:t>
            </a:r>
            <a:endParaRPr lang="en-US" altLang="ja-JP" sz="4000" dirty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6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smtClean="0">
                <a:latin typeface="Comic Sans MS" pitchFamily="66" charset="0"/>
                <a:ea typeface="MS PGothic" pitchFamily="34" charset="-128"/>
              </a:rPr>
              <a:t>FPGA Vendors &amp; Device Families</a:t>
            </a:r>
            <a:endParaRPr lang="en-US" altLang="ja-JP" sz="360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Designing Logic with FPGAs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Graphical descriptions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smtClean="0"/>
              <a:t>What is HDL?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1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Shortly About the VHDL</a:t>
            </a:r>
            <a:endParaRPr lang="en-US" altLang="zh-TW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Shortly About the </a:t>
            </a:r>
            <a:r>
              <a:rPr lang="hu-HU" smtClean="0"/>
              <a:t>Verilog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61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Advantages of FPGA &amp; CPLDs</a:t>
            </a:r>
            <a:endParaRPr lang="en-US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VHDL vs. Verilog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5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FPGA applications:-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25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09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00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3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7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42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Advantages of FPGA &amp; CPLDs</a:t>
            </a:r>
            <a:endParaRPr lang="en-US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24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Advantages of FPGA &amp; CPLDs</a:t>
            </a:r>
            <a:endParaRPr lang="en-US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7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8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00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125</Words>
  <Application>Microsoft Office PowerPoint</Application>
  <PresentationFormat>On-screen Show (4:3)</PresentationFormat>
  <Paragraphs>38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맑은 고딕</vt:lpstr>
      <vt:lpstr>MS PGothic</vt:lpstr>
      <vt:lpstr>Arial</vt:lpstr>
      <vt:lpstr>Book Antiqua</vt:lpstr>
      <vt:lpstr>Calibri</vt:lpstr>
      <vt:lpstr>Century Schoolbook</vt:lpstr>
      <vt:lpstr>Comic Sans MS</vt:lpstr>
      <vt:lpstr>新細明體</vt:lpstr>
      <vt:lpstr>Times New Roman</vt:lpstr>
      <vt:lpstr>Wingdings</vt:lpstr>
      <vt:lpstr>Office Theme</vt:lpstr>
      <vt:lpstr>FPGA and CPLD</vt:lpstr>
      <vt:lpstr>Problems Using SPLD</vt:lpstr>
      <vt:lpstr>Advantages of FPGA &amp; CPLDs</vt:lpstr>
      <vt:lpstr>Advantages of FPGA &amp; CPLDs</vt:lpstr>
      <vt:lpstr>Advantages of FPGA &amp; CPLDs</vt:lpstr>
      <vt:lpstr>Advantages of FPGA &amp; CPLDs</vt:lpstr>
      <vt:lpstr>PowerPoint Presentation</vt:lpstr>
      <vt:lpstr>PowerPoint Presentation</vt:lpstr>
      <vt:lpstr>PowerPoint Presentation</vt:lpstr>
      <vt:lpstr>General CPLD Architecture</vt:lpstr>
      <vt:lpstr>PowerPoint Presentation</vt:lpstr>
      <vt:lpstr>PowerPoint Presentation</vt:lpstr>
      <vt:lpstr>Xilinx CPLD Architecture</vt:lpstr>
      <vt:lpstr>Macrocells</vt:lpstr>
      <vt:lpstr>I/O Blocks</vt:lpstr>
      <vt:lpstr>PowerPoint Presentation</vt:lpstr>
      <vt:lpstr>PowerPoint Presentation</vt:lpstr>
      <vt:lpstr>PowerPoint Presentation</vt:lpstr>
      <vt:lpstr>PowerPoint Presentation</vt:lpstr>
      <vt:lpstr>what does 'Field Programmable' mean?</vt:lpstr>
      <vt:lpstr>FPGA</vt:lpstr>
      <vt:lpstr>FPGA Structure</vt:lpstr>
      <vt:lpstr>The structure of FPGA </vt:lpstr>
      <vt:lpstr>1-Basic Logic block</vt:lpstr>
      <vt:lpstr>Look-Up Tables (LUT)</vt:lpstr>
      <vt:lpstr>multiplexers Implementation</vt:lpstr>
      <vt:lpstr>2-Programmable Interconnect</vt:lpstr>
      <vt:lpstr>2-Programmable Interconnect</vt:lpstr>
      <vt:lpstr>Switch Matrix Operation</vt:lpstr>
      <vt:lpstr>3- I/O cells</vt:lpstr>
      <vt:lpstr>Other FPGA Building Blocks</vt:lpstr>
      <vt:lpstr>Configuration Storage Elements</vt:lpstr>
      <vt:lpstr>FPGA Vendors &amp; Device Families</vt:lpstr>
      <vt:lpstr>Designing Logic with FPGAs</vt:lpstr>
      <vt:lpstr>Graphical descriptions</vt:lpstr>
      <vt:lpstr>What is HDL?</vt:lpstr>
      <vt:lpstr>PowerPoint Presentation</vt:lpstr>
      <vt:lpstr>Shortly About the VHDL</vt:lpstr>
      <vt:lpstr>Shortly About the Verilog</vt:lpstr>
      <vt:lpstr>VHDL vs. Verilog</vt:lpstr>
      <vt:lpstr>FPGA applications:-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Yasir Abbas</cp:lastModifiedBy>
  <cp:revision>3</cp:revision>
  <dcterms:created xsi:type="dcterms:W3CDTF">2017-05-04T20:28:10Z</dcterms:created>
  <dcterms:modified xsi:type="dcterms:W3CDTF">2018-11-03T14:17:02Z</dcterms:modified>
</cp:coreProperties>
</file>